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7" r:id="rId2"/>
    <p:sldId id="268" r:id="rId3"/>
    <p:sldId id="269" r:id="rId4"/>
    <p:sldId id="270" r:id="rId5"/>
    <p:sldId id="271" r:id="rId6"/>
    <p:sldId id="272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00" autoAdjust="0"/>
    <p:restoredTop sz="94660"/>
  </p:normalViewPr>
  <p:slideViewPr>
    <p:cSldViewPr snapToGrid="0">
      <p:cViewPr varScale="1">
        <p:scale>
          <a:sx n="76" d="100"/>
          <a:sy n="76" d="100"/>
        </p:scale>
        <p:origin x="102" y="62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6D1781-5781-4BEB-8631-A8F7A466D6CB}" type="datetimeFigureOut">
              <a:rPr kumimoji="1" lang="ja-JP" altLang="en-US" smtClean="0"/>
              <a:t>2022/10/30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764F1-F9AF-4C72-874A-DC087667782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218897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6D1781-5781-4BEB-8631-A8F7A466D6CB}" type="datetimeFigureOut">
              <a:rPr kumimoji="1" lang="ja-JP" altLang="en-US" smtClean="0"/>
              <a:t>2022/10/30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764F1-F9AF-4C72-874A-DC087667782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819783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6D1781-5781-4BEB-8631-A8F7A466D6CB}" type="datetimeFigureOut">
              <a:rPr kumimoji="1" lang="ja-JP" altLang="en-US" smtClean="0"/>
              <a:t>2022/10/30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764F1-F9AF-4C72-874A-DC087667782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405376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6D1781-5781-4BEB-8631-A8F7A466D6CB}" type="datetimeFigureOut">
              <a:rPr kumimoji="1" lang="ja-JP" altLang="en-US" smtClean="0"/>
              <a:t>2022/10/30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764F1-F9AF-4C72-874A-DC087667782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812264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6D1781-5781-4BEB-8631-A8F7A466D6CB}" type="datetimeFigureOut">
              <a:rPr kumimoji="1" lang="ja-JP" altLang="en-US" smtClean="0"/>
              <a:t>2022/10/30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764F1-F9AF-4C72-874A-DC087667782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595594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6D1781-5781-4BEB-8631-A8F7A466D6CB}" type="datetimeFigureOut">
              <a:rPr kumimoji="1" lang="ja-JP" altLang="en-US" smtClean="0"/>
              <a:t>2022/10/30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764F1-F9AF-4C72-874A-DC087667782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86733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6D1781-5781-4BEB-8631-A8F7A466D6CB}" type="datetimeFigureOut">
              <a:rPr kumimoji="1" lang="ja-JP" altLang="en-US" smtClean="0"/>
              <a:t>2022/10/30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764F1-F9AF-4C72-874A-DC087667782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568587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6D1781-5781-4BEB-8631-A8F7A466D6CB}" type="datetimeFigureOut">
              <a:rPr kumimoji="1" lang="ja-JP" altLang="en-US" smtClean="0"/>
              <a:t>2022/10/30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764F1-F9AF-4C72-874A-DC087667782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645288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6D1781-5781-4BEB-8631-A8F7A466D6CB}" type="datetimeFigureOut">
              <a:rPr kumimoji="1" lang="ja-JP" altLang="en-US" smtClean="0"/>
              <a:t>2022/10/30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764F1-F9AF-4C72-874A-DC087667782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189585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6D1781-5781-4BEB-8631-A8F7A466D6CB}" type="datetimeFigureOut">
              <a:rPr kumimoji="1" lang="ja-JP" altLang="en-US" smtClean="0"/>
              <a:t>2022/10/30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764F1-F9AF-4C72-874A-DC087667782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421803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6D1781-5781-4BEB-8631-A8F7A466D6CB}" type="datetimeFigureOut">
              <a:rPr kumimoji="1" lang="ja-JP" altLang="en-US" smtClean="0"/>
              <a:t>2022/10/30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764F1-F9AF-4C72-874A-DC087667782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196615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6D1781-5781-4BEB-8631-A8F7A466D6CB}" type="datetimeFigureOut">
              <a:rPr kumimoji="1" lang="ja-JP" altLang="en-US" smtClean="0"/>
              <a:t>2022/10/30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6764F1-F9AF-4C72-874A-DC0876677825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pic>
        <p:nvPicPr>
          <p:cNvPr id="19" name="図 18">
            <a:extLst>
              <a:ext uri="{FF2B5EF4-FFF2-40B4-BE49-F238E27FC236}">
                <a16:creationId xmlns:a16="http://schemas.microsoft.com/office/drawing/2014/main" id="{F670FFEE-8A9A-DD71-0949-F610A8B835C6}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0" y="9144"/>
            <a:ext cx="9144000" cy="68397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8748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A2232420-05DD-4607-822A-1792D6F7FAA2}"/>
              </a:ext>
            </a:extLst>
          </p:cNvPr>
          <p:cNvSpPr txBox="1"/>
          <p:nvPr/>
        </p:nvSpPr>
        <p:spPr>
          <a:xfrm>
            <a:off x="2400300" y="2995880"/>
            <a:ext cx="4572000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ja-JP" altLang="en-US" sz="4000" b="1" kern="100" dirty="0">
                <a:solidFill>
                  <a:schemeClr val="bg2">
                    <a:lumMod val="25000"/>
                  </a:schemeClr>
                </a:solidFill>
                <a:effectLst/>
                <a:latin typeface="游明朝" panose="02020400000000000000" pitchFamily="18" charset="-128"/>
                <a:ea typeface="Meiryo UI" panose="020B0604030504040204" pitchFamily="50" charset="-128"/>
                <a:cs typeface="Times New Roman" panose="02020603050405020304" pitchFamily="18" charset="0"/>
              </a:rPr>
              <a:t>考えてみよう</a:t>
            </a:r>
            <a:endParaRPr lang="en-US" altLang="ja-JP" sz="4000" b="1" kern="100" dirty="0">
              <a:solidFill>
                <a:schemeClr val="bg2">
                  <a:lumMod val="25000"/>
                </a:schemeClr>
              </a:solidFill>
              <a:effectLst/>
              <a:latin typeface="游明朝" panose="02020400000000000000" pitchFamily="18" charset="-128"/>
              <a:ea typeface="Meiryo UI" panose="020B0604030504040204" pitchFamily="50" charset="-128"/>
              <a:cs typeface="Times New Roman" panose="02020603050405020304" pitchFamily="18" charset="0"/>
            </a:endParaRPr>
          </a:p>
          <a:p>
            <a:pPr algn="ctr"/>
            <a:r>
              <a:rPr lang="ja-JP" altLang="ja-JP" sz="4000" b="1" kern="100" dirty="0">
                <a:solidFill>
                  <a:schemeClr val="bg2">
                    <a:lumMod val="25000"/>
                  </a:schemeClr>
                </a:solidFill>
                <a:effectLst/>
                <a:latin typeface="游明朝" panose="02020400000000000000" pitchFamily="18" charset="-128"/>
                <a:ea typeface="Meiryo UI" panose="020B0604030504040204" pitchFamily="50" charset="-128"/>
                <a:cs typeface="Times New Roman" panose="02020603050405020304" pitchFamily="18" charset="0"/>
              </a:rPr>
              <a:t>「もしも自分だったら」</a:t>
            </a:r>
            <a:endParaRPr kumimoji="1" lang="ja-JP" altLang="en-US" sz="4000" dirty="0">
              <a:solidFill>
                <a:schemeClr val="bg2">
                  <a:lumMod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117074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四角形: 角を丸くする 3">
            <a:extLst>
              <a:ext uri="{FF2B5EF4-FFF2-40B4-BE49-F238E27FC236}">
                <a16:creationId xmlns:a16="http://schemas.microsoft.com/office/drawing/2014/main" id="{A4B5601F-5AC5-429F-8492-9765074FA9D9}"/>
              </a:ext>
            </a:extLst>
          </p:cNvPr>
          <p:cNvSpPr/>
          <p:nvPr/>
        </p:nvSpPr>
        <p:spPr>
          <a:xfrm>
            <a:off x="1496568" y="2706467"/>
            <a:ext cx="6150864" cy="2029265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4000" b="1" kern="100" dirty="0">
                <a:solidFill>
                  <a:schemeClr val="bg2">
                    <a:lumMod val="25000"/>
                  </a:schemeClr>
                </a:solidFill>
                <a:latin typeface="游明朝" panose="02020400000000000000" pitchFamily="18" charset="-128"/>
                <a:ea typeface="Meiryo UI" panose="020B0604030504040204" pitchFamily="50" charset="-128"/>
                <a:cs typeface="Times New Roman" panose="02020603050405020304" pitchFamily="18" charset="0"/>
              </a:rPr>
              <a:t>自分が</a:t>
            </a:r>
            <a:r>
              <a:rPr kumimoji="0" lang="ja-JP" altLang="en-US" sz="4000" b="1" i="0" u="none" strike="noStrike" kern="100" cap="none" spc="0" normalizeH="0" baseline="0" noProof="0" dirty="0">
                <a:ln>
                  <a:noFill/>
                </a:ln>
                <a:solidFill>
                  <a:schemeClr val="bg2">
                    <a:lumMod val="25000"/>
                  </a:schemeClr>
                </a:solidFill>
                <a:effectLst/>
                <a:uLnTx/>
                <a:uFillTx/>
                <a:latin typeface="游明朝" panose="02020400000000000000" pitchFamily="18" charset="-128"/>
                <a:ea typeface="Meiryo UI" panose="020B0604030504040204" pitchFamily="50" charset="-128"/>
                <a:cs typeface="Times New Roman" panose="02020603050405020304" pitchFamily="18" charset="0"/>
              </a:rPr>
              <a:t>知っていることを</a:t>
            </a:r>
            <a:endParaRPr kumimoji="0" lang="en-US" altLang="ja-JP" sz="4000" b="1" i="0" u="none" strike="noStrike" kern="100" cap="none" spc="0" normalizeH="0" baseline="0" noProof="0" dirty="0">
              <a:ln>
                <a:noFill/>
              </a:ln>
              <a:solidFill>
                <a:schemeClr val="bg2">
                  <a:lumMod val="25000"/>
                </a:schemeClr>
              </a:solidFill>
              <a:effectLst/>
              <a:uLnTx/>
              <a:uFillTx/>
              <a:latin typeface="游明朝" panose="02020400000000000000" pitchFamily="18" charset="-128"/>
              <a:ea typeface="Meiryo UI" panose="020B0604030504040204" pitchFamily="50" charset="-128"/>
              <a:cs typeface="Times New Roman" panose="02020603050405020304" pitchFamily="18" charset="0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4000" b="1" i="0" u="none" strike="noStrike" kern="100" cap="none" spc="0" normalizeH="0" baseline="0" noProof="0" dirty="0">
                <a:ln>
                  <a:noFill/>
                </a:ln>
                <a:solidFill>
                  <a:schemeClr val="bg2">
                    <a:lumMod val="25000"/>
                  </a:schemeClr>
                </a:solidFill>
                <a:effectLst/>
                <a:uLnTx/>
                <a:uFillTx/>
                <a:latin typeface="游明朝" panose="02020400000000000000" pitchFamily="18" charset="-128"/>
                <a:ea typeface="Meiryo UI" panose="020B0604030504040204" pitchFamily="50" charset="-128"/>
                <a:cs typeface="Times New Roman" panose="02020603050405020304" pitchFamily="18" charset="0"/>
              </a:rPr>
              <a:t>考えてみよう</a:t>
            </a:r>
            <a:endParaRPr kumimoji="1" lang="ja-JP" altLang="en-US" sz="4000" b="0" i="0" u="none" strike="noStrike" kern="1200" cap="none" spc="0" normalizeH="0" baseline="0" noProof="0" dirty="0">
              <a:ln>
                <a:noFill/>
              </a:ln>
              <a:solidFill>
                <a:schemeClr val="bg2">
                  <a:lumMod val="25000"/>
                </a:schemeClr>
              </a:solidFill>
              <a:effectLst/>
              <a:uLnTx/>
              <a:uFillTx/>
              <a:latin typeface="Calibri" panose="020F0502020204030204"/>
              <a:ea typeface="游ゴシック" panose="020B0400000000000000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574870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四角形: 角を丸くする 3">
            <a:extLst>
              <a:ext uri="{FF2B5EF4-FFF2-40B4-BE49-F238E27FC236}">
                <a16:creationId xmlns:a16="http://schemas.microsoft.com/office/drawing/2014/main" id="{6B8E1367-F578-4436-8C62-D997516F0F7A}"/>
              </a:ext>
            </a:extLst>
          </p:cNvPr>
          <p:cNvSpPr/>
          <p:nvPr/>
        </p:nvSpPr>
        <p:spPr>
          <a:xfrm>
            <a:off x="1595628" y="2720920"/>
            <a:ext cx="6291072" cy="2029265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4000" b="1" kern="100" dirty="0">
                <a:solidFill>
                  <a:schemeClr val="bg2">
                    <a:lumMod val="2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QR</a:t>
            </a:r>
            <a:r>
              <a:rPr lang="ja-JP" altLang="en-US" sz="4000" b="1" kern="100" dirty="0">
                <a:solidFill>
                  <a:schemeClr val="bg2">
                    <a:lumMod val="25000"/>
                  </a:schemeClr>
                </a:solidFill>
                <a:latin typeface="游明朝" panose="02020400000000000000" pitchFamily="18" charset="-128"/>
                <a:ea typeface="Meiryo UI" panose="020B0604030504040204" pitchFamily="50" charset="-128"/>
                <a:cs typeface="Times New Roman" panose="02020603050405020304" pitchFamily="18" charset="0"/>
              </a:rPr>
              <a:t>コードで</a:t>
            </a:r>
            <a:endParaRPr lang="en-US" altLang="ja-JP" sz="4000" b="1" kern="100" dirty="0">
              <a:solidFill>
                <a:schemeClr val="bg2">
                  <a:lumMod val="25000"/>
                </a:schemeClr>
              </a:solidFill>
              <a:latin typeface="游明朝" panose="02020400000000000000" pitchFamily="18" charset="-128"/>
              <a:ea typeface="Meiryo UI" panose="020B0604030504040204" pitchFamily="50" charset="-128"/>
              <a:cs typeface="Times New Roman" panose="02020603050405020304" pitchFamily="18" charset="0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4000" b="1" kern="100" dirty="0">
                <a:solidFill>
                  <a:schemeClr val="bg2">
                    <a:lumMod val="25000"/>
                  </a:schemeClr>
                </a:solidFill>
                <a:latin typeface="游明朝" panose="02020400000000000000" pitchFamily="18" charset="-128"/>
                <a:ea typeface="Meiryo UI" panose="020B0604030504040204" pitchFamily="50" charset="-128"/>
                <a:cs typeface="Times New Roman" panose="02020603050405020304" pitchFamily="18" charset="0"/>
              </a:rPr>
              <a:t>資料にアクセス！</a:t>
            </a:r>
            <a:endParaRPr lang="en-US" altLang="ja-JP" sz="4000" b="1" kern="100" dirty="0">
              <a:solidFill>
                <a:schemeClr val="bg2">
                  <a:lumMod val="25000"/>
                </a:schemeClr>
              </a:solidFill>
              <a:latin typeface="游明朝" panose="02020400000000000000" pitchFamily="18" charset="-128"/>
              <a:ea typeface="Meiryo UI" panose="020B0604030504040204" pitchFamily="50" charset="-128"/>
              <a:cs typeface="Times New Roman" panose="02020603050405020304" pitchFamily="18" charset="0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4000" b="1" i="0" u="none" strike="noStrike" kern="100" cap="none" spc="0" normalizeH="0" baseline="0" noProof="0" dirty="0">
                <a:ln>
                  <a:noFill/>
                </a:ln>
                <a:solidFill>
                  <a:schemeClr val="bg2">
                    <a:lumMod val="25000"/>
                  </a:schemeClr>
                </a:solidFill>
                <a:effectLst/>
                <a:uLnTx/>
                <a:uFillTx/>
                <a:latin typeface="游明朝" panose="02020400000000000000" pitchFamily="18" charset="-128"/>
                <a:ea typeface="Meiryo UI" panose="020B0604030504040204" pitchFamily="50" charset="-128"/>
                <a:cs typeface="Times New Roman" panose="02020603050405020304" pitchFamily="18" charset="0"/>
              </a:rPr>
              <a:t>調べてみよう</a:t>
            </a:r>
            <a:endParaRPr kumimoji="0" lang="en-US" altLang="ja-JP" sz="4000" b="1" i="0" u="none" strike="noStrike" kern="100" cap="none" spc="0" normalizeH="0" baseline="0" noProof="0" dirty="0">
              <a:ln>
                <a:noFill/>
              </a:ln>
              <a:solidFill>
                <a:schemeClr val="bg2">
                  <a:lumMod val="25000"/>
                </a:schemeClr>
              </a:solidFill>
              <a:effectLst/>
              <a:uLnTx/>
              <a:uFillTx/>
              <a:latin typeface="游明朝" panose="02020400000000000000" pitchFamily="18" charset="-128"/>
              <a:ea typeface="Meiryo UI" panose="020B0604030504040204" pitchFamily="50" charset="-128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36026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四角形: 角を丸くする 3">
            <a:extLst>
              <a:ext uri="{FF2B5EF4-FFF2-40B4-BE49-F238E27FC236}">
                <a16:creationId xmlns:a16="http://schemas.microsoft.com/office/drawing/2014/main" id="{FAE9F9F1-F80C-4602-91D5-6FC60A2551A9}"/>
              </a:ext>
            </a:extLst>
          </p:cNvPr>
          <p:cNvSpPr/>
          <p:nvPr/>
        </p:nvSpPr>
        <p:spPr>
          <a:xfrm>
            <a:off x="1651000" y="2672152"/>
            <a:ext cx="6362700" cy="2029265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ja-JP" sz="4000" b="1" i="0" u="none" strike="noStrike" kern="100" cap="none" spc="0" normalizeH="0" baseline="0" noProof="0" dirty="0">
                <a:ln>
                  <a:noFill/>
                </a:ln>
                <a:solidFill>
                  <a:schemeClr val="bg2">
                    <a:lumMod val="25000"/>
                  </a:schemeClr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QR</a:t>
            </a:r>
            <a:r>
              <a:rPr kumimoji="0" lang="ja-JP" altLang="en-US" sz="4000" b="1" i="0" u="none" strike="noStrike" kern="100" cap="none" spc="0" normalizeH="0" baseline="0" noProof="0" dirty="0">
                <a:ln>
                  <a:noFill/>
                </a:ln>
                <a:solidFill>
                  <a:schemeClr val="bg2">
                    <a:lumMod val="25000"/>
                  </a:schemeClr>
                </a:solidFill>
                <a:effectLst/>
                <a:uLnTx/>
                <a:uFillTx/>
                <a:latin typeface="游明朝" panose="02020400000000000000" pitchFamily="18" charset="-128"/>
                <a:ea typeface="Meiryo UI" panose="020B0604030504040204" pitchFamily="50" charset="-128"/>
                <a:cs typeface="Times New Roman" panose="02020603050405020304" pitchFamily="18" charset="0"/>
              </a:rPr>
              <a:t>コードで</a:t>
            </a:r>
            <a:endParaRPr kumimoji="0" lang="en-US" altLang="ja-JP" sz="4000" b="1" i="0" u="none" strike="noStrike" kern="100" cap="none" spc="0" normalizeH="0" baseline="0" noProof="0" dirty="0">
              <a:ln>
                <a:noFill/>
              </a:ln>
              <a:solidFill>
                <a:schemeClr val="bg2">
                  <a:lumMod val="25000"/>
                </a:schemeClr>
              </a:solidFill>
              <a:effectLst/>
              <a:uLnTx/>
              <a:uFillTx/>
              <a:latin typeface="游明朝" panose="02020400000000000000" pitchFamily="18" charset="-128"/>
              <a:ea typeface="Meiryo UI" panose="020B0604030504040204" pitchFamily="50" charset="-128"/>
              <a:cs typeface="Times New Roman" panose="02020603050405020304" pitchFamily="18" charset="0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4000" b="1" i="0" u="none" strike="noStrike" kern="100" cap="none" spc="0" normalizeH="0" baseline="0" noProof="0" dirty="0">
                <a:ln>
                  <a:noFill/>
                </a:ln>
                <a:solidFill>
                  <a:schemeClr val="bg2">
                    <a:lumMod val="25000"/>
                  </a:schemeClr>
                </a:solidFill>
                <a:effectLst/>
                <a:uLnTx/>
                <a:uFillTx/>
                <a:latin typeface="游明朝" panose="02020400000000000000" pitchFamily="18" charset="-128"/>
                <a:ea typeface="Meiryo UI" panose="020B0604030504040204" pitchFamily="50" charset="-128"/>
                <a:cs typeface="Times New Roman" panose="02020603050405020304" pitchFamily="18" charset="0"/>
              </a:rPr>
              <a:t>マンガにアクセス！</a:t>
            </a:r>
            <a:endParaRPr kumimoji="0" lang="en-US" altLang="ja-JP" sz="4000" b="1" i="0" u="none" strike="noStrike" kern="100" cap="none" spc="0" normalizeH="0" baseline="0" noProof="0" dirty="0">
              <a:ln>
                <a:noFill/>
              </a:ln>
              <a:solidFill>
                <a:schemeClr val="bg2">
                  <a:lumMod val="25000"/>
                </a:schemeClr>
              </a:solidFill>
              <a:effectLst/>
              <a:uLnTx/>
              <a:uFillTx/>
              <a:latin typeface="游明朝" panose="02020400000000000000" pitchFamily="18" charset="-128"/>
              <a:ea typeface="Meiryo UI" panose="020B0604030504040204" pitchFamily="50" charset="-128"/>
              <a:cs typeface="Times New Roman" panose="02020603050405020304" pitchFamily="18" charset="0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4000" b="1" kern="100" dirty="0">
                <a:solidFill>
                  <a:schemeClr val="bg2">
                    <a:lumMod val="25000"/>
                  </a:schemeClr>
                </a:solidFill>
                <a:latin typeface="游明朝" panose="02020400000000000000" pitchFamily="18" charset="-128"/>
                <a:ea typeface="Meiryo UI" panose="020B0604030504040204" pitchFamily="50" charset="-128"/>
                <a:cs typeface="Times New Roman" panose="02020603050405020304" pitchFamily="18" charset="0"/>
              </a:rPr>
              <a:t>気持ちを考え</a:t>
            </a:r>
            <a:r>
              <a:rPr kumimoji="0" lang="ja-JP" altLang="en-US" sz="4000" b="1" i="0" u="none" strike="noStrike" kern="100" cap="none" spc="0" normalizeH="0" baseline="0" noProof="0" dirty="0">
                <a:ln>
                  <a:noFill/>
                </a:ln>
                <a:solidFill>
                  <a:schemeClr val="bg2">
                    <a:lumMod val="25000"/>
                  </a:schemeClr>
                </a:solidFill>
                <a:effectLst/>
                <a:uLnTx/>
                <a:uFillTx/>
                <a:latin typeface="游明朝" panose="02020400000000000000" pitchFamily="18" charset="-128"/>
                <a:ea typeface="Meiryo UI" panose="020B0604030504040204" pitchFamily="50" charset="-128"/>
                <a:cs typeface="Times New Roman" panose="02020603050405020304" pitchFamily="18" charset="0"/>
              </a:rPr>
              <a:t>よう</a:t>
            </a:r>
            <a:endParaRPr kumimoji="0" lang="en-US" altLang="ja-JP" sz="4000" b="1" i="0" u="none" strike="noStrike" kern="100" cap="none" spc="0" normalizeH="0" baseline="0" noProof="0" dirty="0">
              <a:ln>
                <a:noFill/>
              </a:ln>
              <a:solidFill>
                <a:schemeClr val="bg2">
                  <a:lumMod val="25000"/>
                </a:schemeClr>
              </a:solidFill>
              <a:effectLst/>
              <a:uLnTx/>
              <a:uFillTx/>
              <a:latin typeface="游明朝" panose="02020400000000000000" pitchFamily="18" charset="-128"/>
              <a:ea typeface="Meiryo UI" panose="020B0604030504040204" pitchFamily="50" charset="-128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47218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四角形: 角を丸くする 3">
            <a:extLst>
              <a:ext uri="{FF2B5EF4-FFF2-40B4-BE49-F238E27FC236}">
                <a16:creationId xmlns:a16="http://schemas.microsoft.com/office/drawing/2014/main" id="{7A01E0BC-5CB1-498D-943D-D95F1C7CAE94}"/>
              </a:ext>
            </a:extLst>
          </p:cNvPr>
          <p:cNvSpPr/>
          <p:nvPr/>
        </p:nvSpPr>
        <p:spPr>
          <a:xfrm>
            <a:off x="1906016" y="2659452"/>
            <a:ext cx="5980684" cy="2029265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4000" b="1" i="0" u="none" strike="noStrike" kern="100" cap="none" spc="0" normalizeH="0" baseline="0" noProof="0" dirty="0">
                <a:ln>
                  <a:noFill/>
                </a:ln>
                <a:solidFill>
                  <a:schemeClr val="bg2">
                    <a:lumMod val="25000"/>
                  </a:schemeClr>
                </a:solidFill>
                <a:effectLst/>
                <a:uLnTx/>
                <a:uFillTx/>
                <a:latin typeface="游明朝" panose="02020400000000000000" pitchFamily="18" charset="-128"/>
                <a:ea typeface="Meiryo UI" panose="020B0604030504040204" pitchFamily="50" charset="-128"/>
                <a:cs typeface="Times New Roman" panose="02020603050405020304" pitchFamily="18" charset="0"/>
              </a:rPr>
              <a:t>これからどうする？</a:t>
            </a:r>
            <a:endParaRPr kumimoji="0" lang="en-US" altLang="ja-JP" sz="4000" b="1" i="0" u="none" strike="noStrike" kern="100" cap="none" spc="0" normalizeH="0" baseline="0" noProof="0" dirty="0">
              <a:ln>
                <a:noFill/>
              </a:ln>
              <a:solidFill>
                <a:schemeClr val="bg2">
                  <a:lumMod val="25000"/>
                </a:schemeClr>
              </a:solidFill>
              <a:effectLst/>
              <a:uLnTx/>
              <a:uFillTx/>
              <a:latin typeface="游明朝" panose="02020400000000000000" pitchFamily="18" charset="-128"/>
              <a:ea typeface="Meiryo UI" panose="020B0604030504040204" pitchFamily="50" charset="-128"/>
              <a:cs typeface="Times New Roman" panose="02020603050405020304" pitchFamily="18" charset="0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4000" b="1" i="0" u="none" strike="noStrike" kern="100" cap="none" spc="0" normalizeH="0" baseline="0" noProof="0" dirty="0">
                <a:ln>
                  <a:noFill/>
                </a:ln>
                <a:solidFill>
                  <a:schemeClr val="bg2">
                    <a:lumMod val="25000"/>
                  </a:schemeClr>
                </a:solidFill>
                <a:effectLst/>
                <a:uLnTx/>
                <a:uFillTx/>
                <a:latin typeface="游明朝" panose="02020400000000000000" pitchFamily="18" charset="-128"/>
                <a:ea typeface="Meiryo UI" panose="020B0604030504040204" pitchFamily="50" charset="-128"/>
                <a:cs typeface="Times New Roman" panose="02020603050405020304" pitchFamily="18" charset="0"/>
              </a:rPr>
              <a:t>行動目標を立てよう！</a:t>
            </a:r>
            <a:endParaRPr kumimoji="0" lang="en-US" altLang="ja-JP" sz="4000" b="1" i="0" u="none" strike="noStrike" kern="100" cap="none" spc="0" normalizeH="0" baseline="0" noProof="0" dirty="0">
              <a:ln>
                <a:noFill/>
              </a:ln>
              <a:solidFill>
                <a:schemeClr val="bg2">
                  <a:lumMod val="25000"/>
                </a:schemeClr>
              </a:solidFill>
              <a:effectLst/>
              <a:uLnTx/>
              <a:uFillTx/>
              <a:latin typeface="游明朝" panose="02020400000000000000" pitchFamily="18" charset="-128"/>
              <a:ea typeface="Meiryo UI" panose="020B0604030504040204" pitchFamily="50" charset="-128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653626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98193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49</TotalTime>
  <Words>44</Words>
  <Application>Microsoft Office PowerPoint</Application>
  <PresentationFormat>画面に合わせる (4:3)</PresentationFormat>
  <Paragraphs>12</Paragraphs>
  <Slides>6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6</vt:i4>
      </vt:variant>
    </vt:vector>
  </HeadingPairs>
  <TitlesOfParts>
    <vt:vector size="12" baseType="lpstr">
      <vt:lpstr>Meiryo UI</vt:lpstr>
      <vt:lpstr>游明朝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中外製薬そうぞうラボスライド教材</dc:title>
  <dc:creator>そうぞうラボ</dc:creator>
  <cp:lastModifiedBy>nakai asako</cp:lastModifiedBy>
  <cp:revision>5</cp:revision>
  <dcterms:created xsi:type="dcterms:W3CDTF">2021-09-23T04:22:54Z</dcterms:created>
  <dcterms:modified xsi:type="dcterms:W3CDTF">2022-10-30T14:15:06Z</dcterms:modified>
</cp:coreProperties>
</file>